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E74F51-78A7-4195-ABB4-2BFAB8533FD6}" v="27" dt="2024-08-25T17:38:28.0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lkkonen Onni" userId="cc7cae69-d2d3-41f1-bdb0-8cb92e9b0af0" providerId="ADAL" clId="{F0E74F51-78A7-4195-ABB4-2BFAB8533FD6}"/>
    <pc:docChg chg="undo custSel addSld delSld modSld sldOrd modMainMaster">
      <pc:chgData name="Olkkonen Onni" userId="cc7cae69-d2d3-41f1-bdb0-8cb92e9b0af0" providerId="ADAL" clId="{F0E74F51-78A7-4195-ABB4-2BFAB8533FD6}" dt="2024-08-25T17:38:28.033" v="227"/>
      <pc:docMkLst>
        <pc:docMk/>
      </pc:docMkLst>
      <pc:sldChg chg="addSp delSp modSp new mod modTransition setBg addAnim delAnim setClrOvrMap">
        <pc:chgData name="Olkkonen Onni" userId="cc7cae69-d2d3-41f1-bdb0-8cb92e9b0af0" providerId="ADAL" clId="{F0E74F51-78A7-4195-ABB4-2BFAB8533FD6}" dt="2024-08-25T17:38:28.033" v="227"/>
        <pc:sldMkLst>
          <pc:docMk/>
          <pc:sldMk cId="2598899835" sldId="256"/>
        </pc:sldMkLst>
        <pc:spChg chg="mod">
          <ac:chgData name="Olkkonen Onni" userId="cc7cae69-d2d3-41f1-bdb0-8cb92e9b0af0" providerId="ADAL" clId="{F0E74F51-78A7-4195-ABB4-2BFAB8533FD6}" dt="2024-08-25T17:34:04.911" v="215" actId="26606"/>
          <ac:spMkLst>
            <pc:docMk/>
            <pc:sldMk cId="2598899835" sldId="256"/>
            <ac:spMk id="2" creationId="{C336F727-0FF6-531E-B113-43A280BDD759}"/>
          </ac:spMkLst>
        </pc:spChg>
        <pc:spChg chg="mod">
          <ac:chgData name="Olkkonen Onni" userId="cc7cae69-d2d3-41f1-bdb0-8cb92e9b0af0" providerId="ADAL" clId="{F0E74F51-78A7-4195-ABB4-2BFAB8533FD6}" dt="2024-08-25T17:34:04.911" v="215" actId="26606"/>
          <ac:spMkLst>
            <pc:docMk/>
            <pc:sldMk cId="2598899835" sldId="256"/>
            <ac:spMk id="3" creationId="{0CD91C4F-8743-5290-9AD9-D689120AD689}"/>
          </ac:spMkLst>
        </pc:spChg>
        <pc:spChg chg="add del">
          <ac:chgData name="Olkkonen Onni" userId="cc7cae69-d2d3-41f1-bdb0-8cb92e9b0af0" providerId="ADAL" clId="{F0E74F51-78A7-4195-ABB4-2BFAB8533FD6}" dt="2024-08-25T17:28:12.374" v="176" actId="26606"/>
          <ac:spMkLst>
            <pc:docMk/>
            <pc:sldMk cId="2598899835" sldId="256"/>
            <ac:spMk id="10" creationId="{71B2258F-86CA-4D4D-8270-BC05FCDEBFB3}"/>
          </ac:spMkLst>
        </pc:spChg>
        <pc:spChg chg="add del">
          <ac:chgData name="Olkkonen Onni" userId="cc7cae69-d2d3-41f1-bdb0-8cb92e9b0af0" providerId="ADAL" clId="{F0E74F51-78A7-4195-ABB4-2BFAB8533FD6}" dt="2024-08-25T17:34:04.911" v="215" actId="26606"/>
          <ac:spMkLst>
            <pc:docMk/>
            <pc:sldMk cId="2598899835" sldId="256"/>
            <ac:spMk id="12" creationId="{9B37791B-B040-4694-BFDC-8DD132D86E8E}"/>
          </ac:spMkLst>
        </pc:spChg>
        <pc:spChg chg="add del">
          <ac:chgData name="Olkkonen Onni" userId="cc7cae69-d2d3-41f1-bdb0-8cb92e9b0af0" providerId="ADAL" clId="{F0E74F51-78A7-4195-ABB4-2BFAB8533FD6}" dt="2024-08-25T17:34:04.911" v="215" actId="26606"/>
          <ac:spMkLst>
            <pc:docMk/>
            <pc:sldMk cId="2598899835" sldId="256"/>
            <ac:spMk id="13" creationId="{9C6777B5-64F4-4200-B099-34168B69FE53}"/>
          </ac:spMkLst>
        </pc:spChg>
        <pc:spChg chg="add del">
          <ac:chgData name="Olkkonen Onni" userId="cc7cae69-d2d3-41f1-bdb0-8cb92e9b0af0" providerId="ADAL" clId="{F0E74F51-78A7-4195-ABB4-2BFAB8533FD6}" dt="2024-08-25T17:33:57.345" v="212" actId="26606"/>
          <ac:spMkLst>
            <pc:docMk/>
            <pc:sldMk cId="2598899835" sldId="256"/>
            <ac:spMk id="21" creationId="{0671A8AE-40A1-4631-A6B8-581AFF065482}"/>
          </ac:spMkLst>
        </pc:spChg>
        <pc:spChg chg="add del">
          <ac:chgData name="Olkkonen Onni" userId="cc7cae69-d2d3-41f1-bdb0-8cb92e9b0af0" providerId="ADAL" clId="{F0E74F51-78A7-4195-ABB4-2BFAB8533FD6}" dt="2024-08-25T17:33:57.345" v="212" actId="26606"/>
          <ac:spMkLst>
            <pc:docMk/>
            <pc:sldMk cId="2598899835" sldId="256"/>
            <ac:spMk id="23" creationId="{AB58EF07-17C2-48CF-ABB0-EEF1F17CB8F0}"/>
          </ac:spMkLst>
        </pc:spChg>
        <pc:spChg chg="add del">
          <ac:chgData name="Olkkonen Onni" userId="cc7cae69-d2d3-41f1-bdb0-8cb92e9b0af0" providerId="ADAL" clId="{F0E74F51-78A7-4195-ABB4-2BFAB8533FD6}" dt="2024-08-25T17:33:57.345" v="212" actId="26606"/>
          <ac:spMkLst>
            <pc:docMk/>
            <pc:sldMk cId="2598899835" sldId="256"/>
            <ac:spMk id="25" creationId="{AF2F604E-43BE-4DC3-B983-E071523364F8}"/>
          </ac:spMkLst>
        </pc:spChg>
        <pc:spChg chg="add del">
          <ac:chgData name="Olkkonen Onni" userId="cc7cae69-d2d3-41f1-bdb0-8cb92e9b0af0" providerId="ADAL" clId="{F0E74F51-78A7-4195-ABB4-2BFAB8533FD6}" dt="2024-08-25T17:33:57.345" v="212" actId="26606"/>
          <ac:spMkLst>
            <pc:docMk/>
            <pc:sldMk cId="2598899835" sldId="256"/>
            <ac:spMk id="27" creationId="{08C9B587-E65E-4B52-B37C-ABEBB6E87928}"/>
          </ac:spMkLst>
        </pc:spChg>
        <pc:spChg chg="add del">
          <ac:chgData name="Olkkonen Onni" userId="cc7cae69-d2d3-41f1-bdb0-8cb92e9b0af0" providerId="ADAL" clId="{F0E74F51-78A7-4195-ABB4-2BFAB8533FD6}" dt="2024-08-25T17:34:04.904" v="214" actId="26606"/>
          <ac:spMkLst>
            <pc:docMk/>
            <pc:sldMk cId="2598899835" sldId="256"/>
            <ac:spMk id="29" creationId="{657F69E0-C4B0-4BEC-A689-4F8D877F05D4}"/>
          </ac:spMkLst>
        </pc:spChg>
        <pc:spChg chg="add del">
          <ac:chgData name="Olkkonen Onni" userId="cc7cae69-d2d3-41f1-bdb0-8cb92e9b0af0" providerId="ADAL" clId="{F0E74F51-78A7-4195-ABB4-2BFAB8533FD6}" dt="2024-08-25T17:34:04.904" v="214" actId="26606"/>
          <ac:spMkLst>
            <pc:docMk/>
            <pc:sldMk cId="2598899835" sldId="256"/>
            <ac:spMk id="30" creationId="{9F6380B4-6A1C-481E-8408-B4E6C75B9B81}"/>
          </ac:spMkLst>
        </pc:spChg>
        <pc:spChg chg="add">
          <ac:chgData name="Olkkonen Onni" userId="cc7cae69-d2d3-41f1-bdb0-8cb92e9b0af0" providerId="ADAL" clId="{F0E74F51-78A7-4195-ABB4-2BFAB8533FD6}" dt="2024-08-25T17:34:04.911" v="215" actId="26606"/>
          <ac:spMkLst>
            <pc:docMk/>
            <pc:sldMk cId="2598899835" sldId="256"/>
            <ac:spMk id="32" creationId="{0671A8AE-40A1-4631-A6B8-581AFF065482}"/>
          </ac:spMkLst>
        </pc:spChg>
        <pc:spChg chg="add">
          <ac:chgData name="Olkkonen Onni" userId="cc7cae69-d2d3-41f1-bdb0-8cb92e9b0af0" providerId="ADAL" clId="{F0E74F51-78A7-4195-ABB4-2BFAB8533FD6}" dt="2024-08-25T17:34:04.911" v="215" actId="26606"/>
          <ac:spMkLst>
            <pc:docMk/>
            <pc:sldMk cId="2598899835" sldId="256"/>
            <ac:spMk id="33" creationId="{AB58EF07-17C2-48CF-ABB0-EEF1F17CB8F0}"/>
          </ac:spMkLst>
        </pc:spChg>
        <pc:spChg chg="add">
          <ac:chgData name="Olkkonen Onni" userId="cc7cae69-d2d3-41f1-bdb0-8cb92e9b0af0" providerId="ADAL" clId="{F0E74F51-78A7-4195-ABB4-2BFAB8533FD6}" dt="2024-08-25T17:34:04.911" v="215" actId="26606"/>
          <ac:spMkLst>
            <pc:docMk/>
            <pc:sldMk cId="2598899835" sldId="256"/>
            <ac:spMk id="34" creationId="{AF2F604E-43BE-4DC3-B983-E071523364F8}"/>
          </ac:spMkLst>
        </pc:spChg>
        <pc:spChg chg="add">
          <ac:chgData name="Olkkonen Onni" userId="cc7cae69-d2d3-41f1-bdb0-8cb92e9b0af0" providerId="ADAL" clId="{F0E74F51-78A7-4195-ABB4-2BFAB8533FD6}" dt="2024-08-25T17:34:04.911" v="215" actId="26606"/>
          <ac:spMkLst>
            <pc:docMk/>
            <pc:sldMk cId="2598899835" sldId="256"/>
            <ac:spMk id="35" creationId="{08C9B587-E65E-4B52-B37C-ABEBB6E87928}"/>
          </ac:spMkLst>
        </pc:spChg>
        <pc:grpChg chg="add del">
          <ac:chgData name="Olkkonen Onni" userId="cc7cae69-d2d3-41f1-bdb0-8cb92e9b0af0" providerId="ADAL" clId="{F0E74F51-78A7-4195-ABB4-2BFAB8533FD6}" dt="2024-08-25T17:34:04.911" v="215" actId="26606"/>
          <ac:grpSpMkLst>
            <pc:docMk/>
            <pc:sldMk cId="2598899835" sldId="256"/>
            <ac:grpSpMk id="14" creationId="{4252769E-B9F0-4068-A645-5BBEF16E9C28}"/>
          </ac:grpSpMkLst>
        </pc:grpChg>
        <pc:picChg chg="add mod ord">
          <ac:chgData name="Olkkonen Onni" userId="cc7cae69-d2d3-41f1-bdb0-8cb92e9b0af0" providerId="ADAL" clId="{F0E74F51-78A7-4195-ABB4-2BFAB8533FD6}" dt="2024-08-25T17:34:04.911" v="215" actId="26606"/>
          <ac:picMkLst>
            <pc:docMk/>
            <pc:sldMk cId="2598899835" sldId="256"/>
            <ac:picMk id="5" creationId="{0C3509B4-C34F-9969-CF51-BC27C9445CE0}"/>
          </ac:picMkLst>
        </pc:picChg>
      </pc:sldChg>
      <pc:sldChg chg="modSp new del mod">
        <pc:chgData name="Olkkonen Onni" userId="cc7cae69-d2d3-41f1-bdb0-8cb92e9b0af0" providerId="ADAL" clId="{F0E74F51-78A7-4195-ABB4-2BFAB8533FD6}" dt="2024-08-25T17:07:26.076" v="109" actId="47"/>
        <pc:sldMkLst>
          <pc:docMk/>
          <pc:sldMk cId="1067406658" sldId="257"/>
        </pc:sldMkLst>
        <pc:spChg chg="mod">
          <ac:chgData name="Olkkonen Onni" userId="cc7cae69-d2d3-41f1-bdb0-8cb92e9b0af0" providerId="ADAL" clId="{F0E74F51-78A7-4195-ABB4-2BFAB8533FD6}" dt="2024-08-25T17:01:05.750" v="20" actId="20577"/>
          <ac:spMkLst>
            <pc:docMk/>
            <pc:sldMk cId="1067406658" sldId="257"/>
            <ac:spMk id="2" creationId="{946A6D47-A969-D9E3-BD48-A05EFB2B0433}"/>
          </ac:spMkLst>
        </pc:spChg>
        <pc:spChg chg="mod">
          <ac:chgData name="Olkkonen Onni" userId="cc7cae69-d2d3-41f1-bdb0-8cb92e9b0af0" providerId="ADAL" clId="{F0E74F51-78A7-4195-ABB4-2BFAB8533FD6}" dt="2024-08-25T17:07:24.068" v="108" actId="20577"/>
          <ac:spMkLst>
            <pc:docMk/>
            <pc:sldMk cId="1067406658" sldId="257"/>
            <ac:spMk id="3" creationId="{7D9152FE-3116-71C3-F649-C147B0B6B064}"/>
          </ac:spMkLst>
        </pc:spChg>
      </pc:sldChg>
      <pc:sldChg chg="new del">
        <pc:chgData name="Olkkonen Onni" userId="cc7cae69-d2d3-41f1-bdb0-8cb92e9b0af0" providerId="ADAL" clId="{F0E74F51-78A7-4195-ABB4-2BFAB8533FD6}" dt="2024-08-25T17:07:55.300" v="114" actId="47"/>
        <pc:sldMkLst>
          <pc:docMk/>
          <pc:sldMk cId="3542984936" sldId="257"/>
        </pc:sldMkLst>
      </pc:sldChg>
      <pc:sldChg chg="addSp delSp modSp new mod ord modTransition setBg">
        <pc:chgData name="Olkkonen Onni" userId="cc7cae69-d2d3-41f1-bdb0-8cb92e9b0af0" providerId="ADAL" clId="{F0E74F51-78A7-4195-ABB4-2BFAB8533FD6}" dt="2024-08-25T17:38:20.992" v="225"/>
        <pc:sldMkLst>
          <pc:docMk/>
          <pc:sldMk cId="611738907" sldId="258"/>
        </pc:sldMkLst>
        <pc:spChg chg="mod">
          <ac:chgData name="Olkkonen Onni" userId="cc7cae69-d2d3-41f1-bdb0-8cb92e9b0af0" providerId="ADAL" clId="{F0E74F51-78A7-4195-ABB4-2BFAB8533FD6}" dt="2024-08-25T17:35:03.545" v="218" actId="26606"/>
          <ac:spMkLst>
            <pc:docMk/>
            <pc:sldMk cId="611738907" sldId="258"/>
            <ac:spMk id="2" creationId="{1B93DC24-8C96-1994-8C9A-DBDAFAB5F8F8}"/>
          </ac:spMkLst>
        </pc:spChg>
        <pc:spChg chg="mod">
          <ac:chgData name="Olkkonen Onni" userId="cc7cae69-d2d3-41f1-bdb0-8cb92e9b0af0" providerId="ADAL" clId="{F0E74F51-78A7-4195-ABB4-2BFAB8533FD6}" dt="2024-08-25T17:35:03.545" v="218" actId="26606"/>
          <ac:spMkLst>
            <pc:docMk/>
            <pc:sldMk cId="611738907" sldId="258"/>
            <ac:spMk id="3" creationId="{1480E3DD-E657-350E-3E88-176A1323DB87}"/>
          </ac:spMkLst>
        </pc:spChg>
        <pc:spChg chg="add del">
          <ac:chgData name="Olkkonen Onni" userId="cc7cae69-d2d3-41f1-bdb0-8cb92e9b0af0" providerId="ADAL" clId="{F0E74F51-78A7-4195-ABB4-2BFAB8533FD6}" dt="2024-08-25T17:35:03.545" v="218" actId="26606"/>
          <ac:spMkLst>
            <pc:docMk/>
            <pc:sldMk cId="611738907" sldId="258"/>
            <ac:spMk id="10" creationId="{9C6777B5-64F4-4200-B099-34168B69FE53}"/>
          </ac:spMkLst>
        </pc:spChg>
        <pc:spChg chg="add del">
          <ac:chgData name="Olkkonen Onni" userId="cc7cae69-d2d3-41f1-bdb0-8cb92e9b0af0" providerId="ADAL" clId="{F0E74F51-78A7-4195-ABB4-2BFAB8533FD6}" dt="2024-08-25T17:35:03.545" v="218" actId="26606"/>
          <ac:spMkLst>
            <pc:docMk/>
            <pc:sldMk cId="611738907" sldId="258"/>
            <ac:spMk id="12" creationId="{9B37791B-B040-4694-BFDC-8DD132D86E8E}"/>
          </ac:spMkLst>
        </pc:spChg>
        <pc:spChg chg="add">
          <ac:chgData name="Olkkonen Onni" userId="cc7cae69-d2d3-41f1-bdb0-8cb92e9b0af0" providerId="ADAL" clId="{F0E74F51-78A7-4195-ABB4-2BFAB8533FD6}" dt="2024-08-25T17:35:03.545" v="218" actId="26606"/>
          <ac:spMkLst>
            <pc:docMk/>
            <pc:sldMk cId="611738907" sldId="258"/>
            <ac:spMk id="21" creationId="{0671A8AE-40A1-4631-A6B8-581AFF065482}"/>
          </ac:spMkLst>
        </pc:spChg>
        <pc:spChg chg="add">
          <ac:chgData name="Olkkonen Onni" userId="cc7cae69-d2d3-41f1-bdb0-8cb92e9b0af0" providerId="ADAL" clId="{F0E74F51-78A7-4195-ABB4-2BFAB8533FD6}" dt="2024-08-25T17:35:03.545" v="218" actId="26606"/>
          <ac:spMkLst>
            <pc:docMk/>
            <pc:sldMk cId="611738907" sldId="258"/>
            <ac:spMk id="23" creationId="{AB58EF07-17C2-48CF-ABB0-EEF1F17CB8F0}"/>
          </ac:spMkLst>
        </pc:spChg>
        <pc:spChg chg="add">
          <ac:chgData name="Olkkonen Onni" userId="cc7cae69-d2d3-41f1-bdb0-8cb92e9b0af0" providerId="ADAL" clId="{F0E74F51-78A7-4195-ABB4-2BFAB8533FD6}" dt="2024-08-25T17:35:03.545" v="218" actId="26606"/>
          <ac:spMkLst>
            <pc:docMk/>
            <pc:sldMk cId="611738907" sldId="258"/>
            <ac:spMk id="25" creationId="{AF2F604E-43BE-4DC3-B983-E071523364F8}"/>
          </ac:spMkLst>
        </pc:spChg>
        <pc:spChg chg="add">
          <ac:chgData name="Olkkonen Onni" userId="cc7cae69-d2d3-41f1-bdb0-8cb92e9b0af0" providerId="ADAL" clId="{F0E74F51-78A7-4195-ABB4-2BFAB8533FD6}" dt="2024-08-25T17:35:03.545" v="218" actId="26606"/>
          <ac:spMkLst>
            <pc:docMk/>
            <pc:sldMk cId="611738907" sldId="258"/>
            <ac:spMk id="27" creationId="{08C9B587-E65E-4B52-B37C-ABEBB6E87928}"/>
          </ac:spMkLst>
        </pc:spChg>
        <pc:grpChg chg="add del">
          <ac:chgData name="Olkkonen Onni" userId="cc7cae69-d2d3-41f1-bdb0-8cb92e9b0af0" providerId="ADAL" clId="{F0E74F51-78A7-4195-ABB4-2BFAB8533FD6}" dt="2024-08-25T17:35:03.545" v="218" actId="26606"/>
          <ac:grpSpMkLst>
            <pc:docMk/>
            <pc:sldMk cId="611738907" sldId="258"/>
            <ac:grpSpMk id="14" creationId="{4252769E-B9F0-4068-A645-5BBEF16E9C28}"/>
          </ac:grpSpMkLst>
        </pc:grpChg>
        <pc:picChg chg="add mod ord">
          <ac:chgData name="Olkkonen Onni" userId="cc7cae69-d2d3-41f1-bdb0-8cb92e9b0af0" providerId="ADAL" clId="{F0E74F51-78A7-4195-ABB4-2BFAB8533FD6}" dt="2024-08-25T17:35:03.545" v="218" actId="26606"/>
          <ac:picMkLst>
            <pc:docMk/>
            <pc:sldMk cId="611738907" sldId="258"/>
            <ac:picMk id="5" creationId="{027F3C8F-BC43-1EB6-9418-37446696C326}"/>
          </ac:picMkLst>
        </pc:picChg>
      </pc:sldChg>
      <pc:sldChg chg="modSp new del mod">
        <pc:chgData name="Olkkonen Onni" userId="cc7cae69-d2d3-41f1-bdb0-8cb92e9b0af0" providerId="ADAL" clId="{F0E74F51-78A7-4195-ABB4-2BFAB8533FD6}" dt="2024-08-25T17:07:26.967" v="110" actId="47"/>
        <pc:sldMkLst>
          <pc:docMk/>
          <pc:sldMk cId="4021494869" sldId="258"/>
        </pc:sldMkLst>
        <pc:spChg chg="mod">
          <ac:chgData name="Olkkonen Onni" userId="cc7cae69-d2d3-41f1-bdb0-8cb92e9b0af0" providerId="ADAL" clId="{F0E74F51-78A7-4195-ABB4-2BFAB8533FD6}" dt="2024-08-25T17:01:10.732" v="26" actId="20577"/>
          <ac:spMkLst>
            <pc:docMk/>
            <pc:sldMk cId="4021494869" sldId="258"/>
            <ac:spMk id="2" creationId="{E06F4931-85C1-4373-4BD7-84DAF5A3CAB8}"/>
          </ac:spMkLst>
        </pc:spChg>
      </pc:sldChg>
      <pc:sldChg chg="modSp new del mod">
        <pc:chgData name="Olkkonen Onni" userId="cc7cae69-d2d3-41f1-bdb0-8cb92e9b0af0" providerId="ADAL" clId="{F0E74F51-78A7-4195-ABB4-2BFAB8533FD6}" dt="2024-08-25T17:07:27.829" v="111" actId="47"/>
        <pc:sldMkLst>
          <pc:docMk/>
          <pc:sldMk cId="311230545" sldId="259"/>
        </pc:sldMkLst>
        <pc:spChg chg="mod">
          <ac:chgData name="Olkkonen Onni" userId="cc7cae69-d2d3-41f1-bdb0-8cb92e9b0af0" providerId="ADAL" clId="{F0E74F51-78A7-4195-ABB4-2BFAB8533FD6}" dt="2024-08-25T17:01:16.135" v="33" actId="20577"/>
          <ac:spMkLst>
            <pc:docMk/>
            <pc:sldMk cId="311230545" sldId="259"/>
            <ac:spMk id="2" creationId="{10B2F9DD-100D-2263-D3D6-3F93AFBDA929}"/>
          </ac:spMkLst>
        </pc:spChg>
      </pc:sldChg>
      <pc:sldChg chg="addSp delSp modSp add mod modTransition setBg">
        <pc:chgData name="Olkkonen Onni" userId="cc7cae69-d2d3-41f1-bdb0-8cb92e9b0af0" providerId="ADAL" clId="{F0E74F51-78A7-4195-ABB4-2BFAB8533FD6}" dt="2024-08-25T17:38:20.992" v="225"/>
        <pc:sldMkLst>
          <pc:docMk/>
          <pc:sldMk cId="3098498084" sldId="259"/>
        </pc:sldMkLst>
        <pc:spChg chg="mod">
          <ac:chgData name="Olkkonen Onni" userId="cc7cae69-d2d3-41f1-bdb0-8cb92e9b0af0" providerId="ADAL" clId="{F0E74F51-78A7-4195-ABB4-2BFAB8533FD6}" dt="2024-08-25T17:34:21.197" v="217" actId="26606"/>
          <ac:spMkLst>
            <pc:docMk/>
            <pc:sldMk cId="3098498084" sldId="259"/>
            <ac:spMk id="2" creationId="{1B93DC24-8C96-1994-8C9A-DBDAFAB5F8F8}"/>
          </ac:spMkLst>
        </pc:spChg>
        <pc:spChg chg="mod">
          <ac:chgData name="Olkkonen Onni" userId="cc7cae69-d2d3-41f1-bdb0-8cb92e9b0af0" providerId="ADAL" clId="{F0E74F51-78A7-4195-ABB4-2BFAB8533FD6}" dt="2024-08-25T17:34:21.197" v="217" actId="26606"/>
          <ac:spMkLst>
            <pc:docMk/>
            <pc:sldMk cId="3098498084" sldId="259"/>
            <ac:spMk id="3" creationId="{1480E3DD-E657-350E-3E88-176A1323DB87}"/>
          </ac:spMkLst>
        </pc:spChg>
        <pc:spChg chg="add del">
          <ac:chgData name="Olkkonen Onni" userId="cc7cae69-d2d3-41f1-bdb0-8cb92e9b0af0" providerId="ADAL" clId="{F0E74F51-78A7-4195-ABB4-2BFAB8533FD6}" dt="2024-08-25T17:34:21.197" v="217" actId="26606"/>
          <ac:spMkLst>
            <pc:docMk/>
            <pc:sldMk cId="3098498084" sldId="259"/>
            <ac:spMk id="10" creationId="{9C6777B5-64F4-4200-B099-34168B69FE53}"/>
          </ac:spMkLst>
        </pc:spChg>
        <pc:spChg chg="add del">
          <ac:chgData name="Olkkonen Onni" userId="cc7cae69-d2d3-41f1-bdb0-8cb92e9b0af0" providerId="ADAL" clId="{F0E74F51-78A7-4195-ABB4-2BFAB8533FD6}" dt="2024-08-25T17:34:21.197" v="217" actId="26606"/>
          <ac:spMkLst>
            <pc:docMk/>
            <pc:sldMk cId="3098498084" sldId="259"/>
            <ac:spMk id="12" creationId="{9B37791B-B040-4694-BFDC-8DD132D86E8E}"/>
          </ac:spMkLst>
        </pc:spChg>
        <pc:spChg chg="add">
          <ac:chgData name="Olkkonen Onni" userId="cc7cae69-d2d3-41f1-bdb0-8cb92e9b0af0" providerId="ADAL" clId="{F0E74F51-78A7-4195-ABB4-2BFAB8533FD6}" dt="2024-08-25T17:34:21.197" v="217" actId="26606"/>
          <ac:spMkLst>
            <pc:docMk/>
            <pc:sldMk cId="3098498084" sldId="259"/>
            <ac:spMk id="21" creationId="{0671A8AE-40A1-4631-A6B8-581AFF065482}"/>
          </ac:spMkLst>
        </pc:spChg>
        <pc:spChg chg="add">
          <ac:chgData name="Olkkonen Onni" userId="cc7cae69-d2d3-41f1-bdb0-8cb92e9b0af0" providerId="ADAL" clId="{F0E74F51-78A7-4195-ABB4-2BFAB8533FD6}" dt="2024-08-25T17:34:21.197" v="217" actId="26606"/>
          <ac:spMkLst>
            <pc:docMk/>
            <pc:sldMk cId="3098498084" sldId="259"/>
            <ac:spMk id="23" creationId="{AB58EF07-17C2-48CF-ABB0-EEF1F17CB8F0}"/>
          </ac:spMkLst>
        </pc:spChg>
        <pc:spChg chg="add">
          <ac:chgData name="Olkkonen Onni" userId="cc7cae69-d2d3-41f1-bdb0-8cb92e9b0af0" providerId="ADAL" clId="{F0E74F51-78A7-4195-ABB4-2BFAB8533FD6}" dt="2024-08-25T17:34:21.197" v="217" actId="26606"/>
          <ac:spMkLst>
            <pc:docMk/>
            <pc:sldMk cId="3098498084" sldId="259"/>
            <ac:spMk id="25" creationId="{AF2F604E-43BE-4DC3-B983-E071523364F8}"/>
          </ac:spMkLst>
        </pc:spChg>
        <pc:spChg chg="add">
          <ac:chgData name="Olkkonen Onni" userId="cc7cae69-d2d3-41f1-bdb0-8cb92e9b0af0" providerId="ADAL" clId="{F0E74F51-78A7-4195-ABB4-2BFAB8533FD6}" dt="2024-08-25T17:34:21.197" v="217" actId="26606"/>
          <ac:spMkLst>
            <pc:docMk/>
            <pc:sldMk cId="3098498084" sldId="259"/>
            <ac:spMk id="27" creationId="{08C9B587-E65E-4B52-B37C-ABEBB6E87928}"/>
          </ac:spMkLst>
        </pc:spChg>
        <pc:grpChg chg="add del">
          <ac:chgData name="Olkkonen Onni" userId="cc7cae69-d2d3-41f1-bdb0-8cb92e9b0af0" providerId="ADAL" clId="{F0E74F51-78A7-4195-ABB4-2BFAB8533FD6}" dt="2024-08-25T17:34:21.197" v="217" actId="26606"/>
          <ac:grpSpMkLst>
            <pc:docMk/>
            <pc:sldMk cId="3098498084" sldId="259"/>
            <ac:grpSpMk id="14" creationId="{4252769E-B9F0-4068-A645-5BBEF16E9C28}"/>
          </ac:grpSpMkLst>
        </pc:grpChg>
        <pc:picChg chg="add mod ord">
          <ac:chgData name="Olkkonen Onni" userId="cc7cae69-d2d3-41f1-bdb0-8cb92e9b0af0" providerId="ADAL" clId="{F0E74F51-78A7-4195-ABB4-2BFAB8533FD6}" dt="2024-08-25T17:34:21.197" v="217" actId="26606"/>
          <ac:picMkLst>
            <pc:docMk/>
            <pc:sldMk cId="3098498084" sldId="259"/>
            <ac:picMk id="5" creationId="{2A495B58-D163-BCEC-17B6-BF33B93E2BC2}"/>
          </ac:picMkLst>
        </pc:picChg>
      </pc:sldChg>
      <pc:sldChg chg="addSp delSp modSp add mod modTransition setBg">
        <pc:chgData name="Olkkonen Onni" userId="cc7cae69-d2d3-41f1-bdb0-8cb92e9b0af0" providerId="ADAL" clId="{F0E74F51-78A7-4195-ABB4-2BFAB8533FD6}" dt="2024-08-25T17:38:20.992" v="225"/>
        <pc:sldMkLst>
          <pc:docMk/>
          <pc:sldMk cId="1801769425" sldId="260"/>
        </pc:sldMkLst>
        <pc:spChg chg="mod">
          <ac:chgData name="Olkkonen Onni" userId="cc7cae69-d2d3-41f1-bdb0-8cb92e9b0af0" providerId="ADAL" clId="{F0E74F51-78A7-4195-ABB4-2BFAB8533FD6}" dt="2024-08-25T17:35:10.670" v="219" actId="26606"/>
          <ac:spMkLst>
            <pc:docMk/>
            <pc:sldMk cId="1801769425" sldId="260"/>
            <ac:spMk id="2" creationId="{1B93DC24-8C96-1994-8C9A-DBDAFAB5F8F8}"/>
          </ac:spMkLst>
        </pc:spChg>
        <pc:spChg chg="mod">
          <ac:chgData name="Olkkonen Onni" userId="cc7cae69-d2d3-41f1-bdb0-8cb92e9b0af0" providerId="ADAL" clId="{F0E74F51-78A7-4195-ABB4-2BFAB8533FD6}" dt="2024-08-25T17:35:10.670" v="219" actId="26606"/>
          <ac:spMkLst>
            <pc:docMk/>
            <pc:sldMk cId="1801769425" sldId="260"/>
            <ac:spMk id="3" creationId="{1480E3DD-E657-350E-3E88-176A1323DB87}"/>
          </ac:spMkLst>
        </pc:spChg>
        <pc:spChg chg="add del">
          <ac:chgData name="Olkkonen Onni" userId="cc7cae69-d2d3-41f1-bdb0-8cb92e9b0af0" providerId="ADAL" clId="{F0E74F51-78A7-4195-ABB4-2BFAB8533FD6}" dt="2024-08-25T17:35:10.670" v="219" actId="26606"/>
          <ac:spMkLst>
            <pc:docMk/>
            <pc:sldMk cId="1801769425" sldId="260"/>
            <ac:spMk id="10" creationId="{9C6777B5-64F4-4200-B099-34168B69FE53}"/>
          </ac:spMkLst>
        </pc:spChg>
        <pc:spChg chg="add del">
          <ac:chgData name="Olkkonen Onni" userId="cc7cae69-d2d3-41f1-bdb0-8cb92e9b0af0" providerId="ADAL" clId="{F0E74F51-78A7-4195-ABB4-2BFAB8533FD6}" dt="2024-08-25T17:35:10.670" v="219" actId="26606"/>
          <ac:spMkLst>
            <pc:docMk/>
            <pc:sldMk cId="1801769425" sldId="260"/>
            <ac:spMk id="12" creationId="{9B37791B-B040-4694-BFDC-8DD132D86E8E}"/>
          </ac:spMkLst>
        </pc:spChg>
        <pc:spChg chg="add">
          <ac:chgData name="Olkkonen Onni" userId="cc7cae69-d2d3-41f1-bdb0-8cb92e9b0af0" providerId="ADAL" clId="{F0E74F51-78A7-4195-ABB4-2BFAB8533FD6}" dt="2024-08-25T17:35:10.670" v="219" actId="26606"/>
          <ac:spMkLst>
            <pc:docMk/>
            <pc:sldMk cId="1801769425" sldId="260"/>
            <ac:spMk id="21" creationId="{0671A8AE-40A1-4631-A6B8-581AFF065482}"/>
          </ac:spMkLst>
        </pc:spChg>
        <pc:spChg chg="add">
          <ac:chgData name="Olkkonen Onni" userId="cc7cae69-d2d3-41f1-bdb0-8cb92e9b0af0" providerId="ADAL" clId="{F0E74F51-78A7-4195-ABB4-2BFAB8533FD6}" dt="2024-08-25T17:35:10.670" v="219" actId="26606"/>
          <ac:spMkLst>
            <pc:docMk/>
            <pc:sldMk cId="1801769425" sldId="260"/>
            <ac:spMk id="23" creationId="{AB58EF07-17C2-48CF-ABB0-EEF1F17CB8F0}"/>
          </ac:spMkLst>
        </pc:spChg>
        <pc:spChg chg="add">
          <ac:chgData name="Olkkonen Onni" userId="cc7cae69-d2d3-41f1-bdb0-8cb92e9b0af0" providerId="ADAL" clId="{F0E74F51-78A7-4195-ABB4-2BFAB8533FD6}" dt="2024-08-25T17:35:10.670" v="219" actId="26606"/>
          <ac:spMkLst>
            <pc:docMk/>
            <pc:sldMk cId="1801769425" sldId="260"/>
            <ac:spMk id="25" creationId="{AF2F604E-43BE-4DC3-B983-E071523364F8}"/>
          </ac:spMkLst>
        </pc:spChg>
        <pc:spChg chg="add">
          <ac:chgData name="Olkkonen Onni" userId="cc7cae69-d2d3-41f1-bdb0-8cb92e9b0af0" providerId="ADAL" clId="{F0E74F51-78A7-4195-ABB4-2BFAB8533FD6}" dt="2024-08-25T17:35:10.670" v="219" actId="26606"/>
          <ac:spMkLst>
            <pc:docMk/>
            <pc:sldMk cId="1801769425" sldId="260"/>
            <ac:spMk id="27" creationId="{08C9B587-E65E-4B52-B37C-ABEBB6E87928}"/>
          </ac:spMkLst>
        </pc:spChg>
        <pc:grpChg chg="add del">
          <ac:chgData name="Olkkonen Onni" userId="cc7cae69-d2d3-41f1-bdb0-8cb92e9b0af0" providerId="ADAL" clId="{F0E74F51-78A7-4195-ABB4-2BFAB8533FD6}" dt="2024-08-25T17:35:10.670" v="219" actId="26606"/>
          <ac:grpSpMkLst>
            <pc:docMk/>
            <pc:sldMk cId="1801769425" sldId="260"/>
            <ac:grpSpMk id="14" creationId="{4252769E-B9F0-4068-A645-5BBEF16E9C28}"/>
          </ac:grpSpMkLst>
        </pc:grpChg>
        <pc:picChg chg="add mod ord">
          <ac:chgData name="Olkkonen Onni" userId="cc7cae69-d2d3-41f1-bdb0-8cb92e9b0af0" providerId="ADAL" clId="{F0E74F51-78A7-4195-ABB4-2BFAB8533FD6}" dt="2024-08-25T17:35:10.670" v="219" actId="26606"/>
          <ac:picMkLst>
            <pc:docMk/>
            <pc:sldMk cId="1801769425" sldId="260"/>
            <ac:picMk id="5" creationId="{7CC4A872-BA50-517D-2B9D-A183903A41D0}"/>
          </ac:picMkLst>
        </pc:picChg>
      </pc:sldChg>
      <pc:sldChg chg="add del">
        <pc:chgData name="Olkkonen Onni" userId="cc7cae69-d2d3-41f1-bdb0-8cb92e9b0af0" providerId="ADAL" clId="{F0E74F51-78A7-4195-ABB4-2BFAB8533FD6}" dt="2024-08-25T17:07:16.481" v="107" actId="2890"/>
        <pc:sldMkLst>
          <pc:docMk/>
          <pc:sldMk cId="2923523030" sldId="260"/>
        </pc:sldMkLst>
      </pc:sldChg>
      <pc:sldChg chg="add del">
        <pc:chgData name="Olkkonen Onni" userId="cc7cae69-d2d3-41f1-bdb0-8cb92e9b0af0" providerId="ADAL" clId="{F0E74F51-78A7-4195-ABB4-2BFAB8533FD6}" dt="2024-08-25T17:07:16.296" v="106" actId="2890"/>
        <pc:sldMkLst>
          <pc:docMk/>
          <pc:sldMk cId="95106202" sldId="261"/>
        </pc:sldMkLst>
      </pc:sldChg>
      <pc:sldChg chg="addSp delSp modSp add mod modTransition setBg">
        <pc:chgData name="Olkkonen Onni" userId="cc7cae69-d2d3-41f1-bdb0-8cb92e9b0af0" providerId="ADAL" clId="{F0E74F51-78A7-4195-ABB4-2BFAB8533FD6}" dt="2024-08-25T17:38:20.992" v="225"/>
        <pc:sldMkLst>
          <pc:docMk/>
          <pc:sldMk cId="3633001565" sldId="261"/>
        </pc:sldMkLst>
        <pc:spChg chg="mod">
          <ac:chgData name="Olkkonen Onni" userId="cc7cae69-d2d3-41f1-bdb0-8cb92e9b0af0" providerId="ADAL" clId="{F0E74F51-78A7-4195-ABB4-2BFAB8533FD6}" dt="2024-08-25T17:35:17.836" v="220" actId="26606"/>
          <ac:spMkLst>
            <pc:docMk/>
            <pc:sldMk cId="3633001565" sldId="261"/>
            <ac:spMk id="2" creationId="{1B93DC24-8C96-1994-8C9A-DBDAFAB5F8F8}"/>
          </ac:spMkLst>
        </pc:spChg>
        <pc:spChg chg="mod">
          <ac:chgData name="Olkkonen Onni" userId="cc7cae69-d2d3-41f1-bdb0-8cb92e9b0af0" providerId="ADAL" clId="{F0E74F51-78A7-4195-ABB4-2BFAB8533FD6}" dt="2024-08-25T17:35:17.836" v="220" actId="26606"/>
          <ac:spMkLst>
            <pc:docMk/>
            <pc:sldMk cId="3633001565" sldId="261"/>
            <ac:spMk id="3" creationId="{1480E3DD-E657-350E-3E88-176A1323DB87}"/>
          </ac:spMkLst>
        </pc:spChg>
        <pc:spChg chg="add del">
          <ac:chgData name="Olkkonen Onni" userId="cc7cae69-d2d3-41f1-bdb0-8cb92e9b0af0" providerId="ADAL" clId="{F0E74F51-78A7-4195-ABB4-2BFAB8533FD6}" dt="2024-08-25T17:35:17.836" v="220" actId="26606"/>
          <ac:spMkLst>
            <pc:docMk/>
            <pc:sldMk cId="3633001565" sldId="261"/>
            <ac:spMk id="10" creationId="{9C6777B5-64F4-4200-B099-34168B69FE53}"/>
          </ac:spMkLst>
        </pc:spChg>
        <pc:spChg chg="add del">
          <ac:chgData name="Olkkonen Onni" userId="cc7cae69-d2d3-41f1-bdb0-8cb92e9b0af0" providerId="ADAL" clId="{F0E74F51-78A7-4195-ABB4-2BFAB8533FD6}" dt="2024-08-25T17:35:17.836" v="220" actId="26606"/>
          <ac:spMkLst>
            <pc:docMk/>
            <pc:sldMk cId="3633001565" sldId="261"/>
            <ac:spMk id="12" creationId="{9B37791B-B040-4694-BFDC-8DD132D86E8E}"/>
          </ac:spMkLst>
        </pc:spChg>
        <pc:spChg chg="add">
          <ac:chgData name="Olkkonen Onni" userId="cc7cae69-d2d3-41f1-bdb0-8cb92e9b0af0" providerId="ADAL" clId="{F0E74F51-78A7-4195-ABB4-2BFAB8533FD6}" dt="2024-08-25T17:35:17.836" v="220" actId="26606"/>
          <ac:spMkLst>
            <pc:docMk/>
            <pc:sldMk cId="3633001565" sldId="261"/>
            <ac:spMk id="21" creationId="{0671A8AE-40A1-4631-A6B8-581AFF065482}"/>
          </ac:spMkLst>
        </pc:spChg>
        <pc:spChg chg="add">
          <ac:chgData name="Olkkonen Onni" userId="cc7cae69-d2d3-41f1-bdb0-8cb92e9b0af0" providerId="ADAL" clId="{F0E74F51-78A7-4195-ABB4-2BFAB8533FD6}" dt="2024-08-25T17:35:17.836" v="220" actId="26606"/>
          <ac:spMkLst>
            <pc:docMk/>
            <pc:sldMk cId="3633001565" sldId="261"/>
            <ac:spMk id="23" creationId="{AB58EF07-17C2-48CF-ABB0-EEF1F17CB8F0}"/>
          </ac:spMkLst>
        </pc:spChg>
        <pc:spChg chg="add">
          <ac:chgData name="Olkkonen Onni" userId="cc7cae69-d2d3-41f1-bdb0-8cb92e9b0af0" providerId="ADAL" clId="{F0E74F51-78A7-4195-ABB4-2BFAB8533FD6}" dt="2024-08-25T17:35:17.836" v="220" actId="26606"/>
          <ac:spMkLst>
            <pc:docMk/>
            <pc:sldMk cId="3633001565" sldId="261"/>
            <ac:spMk id="25" creationId="{AF2F604E-43BE-4DC3-B983-E071523364F8}"/>
          </ac:spMkLst>
        </pc:spChg>
        <pc:spChg chg="add">
          <ac:chgData name="Olkkonen Onni" userId="cc7cae69-d2d3-41f1-bdb0-8cb92e9b0af0" providerId="ADAL" clId="{F0E74F51-78A7-4195-ABB4-2BFAB8533FD6}" dt="2024-08-25T17:35:17.836" v="220" actId="26606"/>
          <ac:spMkLst>
            <pc:docMk/>
            <pc:sldMk cId="3633001565" sldId="261"/>
            <ac:spMk id="27" creationId="{08C9B587-E65E-4B52-B37C-ABEBB6E87928}"/>
          </ac:spMkLst>
        </pc:spChg>
        <pc:grpChg chg="add del">
          <ac:chgData name="Olkkonen Onni" userId="cc7cae69-d2d3-41f1-bdb0-8cb92e9b0af0" providerId="ADAL" clId="{F0E74F51-78A7-4195-ABB4-2BFAB8533FD6}" dt="2024-08-25T17:35:17.836" v="220" actId="26606"/>
          <ac:grpSpMkLst>
            <pc:docMk/>
            <pc:sldMk cId="3633001565" sldId="261"/>
            <ac:grpSpMk id="14" creationId="{4252769E-B9F0-4068-A645-5BBEF16E9C28}"/>
          </ac:grpSpMkLst>
        </pc:grpChg>
        <pc:picChg chg="add mod ord">
          <ac:chgData name="Olkkonen Onni" userId="cc7cae69-d2d3-41f1-bdb0-8cb92e9b0af0" providerId="ADAL" clId="{F0E74F51-78A7-4195-ABB4-2BFAB8533FD6}" dt="2024-08-25T17:35:17.836" v="220" actId="26606"/>
          <ac:picMkLst>
            <pc:docMk/>
            <pc:sldMk cId="3633001565" sldId="261"/>
            <ac:picMk id="5" creationId="{5A2A2DBA-8532-7E91-C405-823004313F88}"/>
          </ac:picMkLst>
        </pc:picChg>
      </pc:sldChg>
      <pc:sldChg chg="addSp delSp modSp add mod modTransition setBg">
        <pc:chgData name="Olkkonen Onni" userId="cc7cae69-d2d3-41f1-bdb0-8cb92e9b0af0" providerId="ADAL" clId="{F0E74F51-78A7-4195-ABB4-2BFAB8533FD6}" dt="2024-08-25T17:38:20.992" v="225"/>
        <pc:sldMkLst>
          <pc:docMk/>
          <pc:sldMk cId="1730568757" sldId="262"/>
        </pc:sldMkLst>
        <pc:spChg chg="mod">
          <ac:chgData name="Olkkonen Onni" userId="cc7cae69-d2d3-41f1-bdb0-8cb92e9b0af0" providerId="ADAL" clId="{F0E74F51-78A7-4195-ABB4-2BFAB8533FD6}" dt="2024-08-25T17:30:43.624" v="199" actId="26606"/>
          <ac:spMkLst>
            <pc:docMk/>
            <pc:sldMk cId="1730568757" sldId="262"/>
            <ac:spMk id="2" creationId="{1B93DC24-8C96-1994-8C9A-DBDAFAB5F8F8}"/>
          </ac:spMkLst>
        </pc:spChg>
        <pc:spChg chg="mod">
          <ac:chgData name="Olkkonen Onni" userId="cc7cae69-d2d3-41f1-bdb0-8cb92e9b0af0" providerId="ADAL" clId="{F0E74F51-78A7-4195-ABB4-2BFAB8533FD6}" dt="2024-08-25T17:30:43.624" v="199" actId="26606"/>
          <ac:spMkLst>
            <pc:docMk/>
            <pc:sldMk cId="1730568757" sldId="262"/>
            <ac:spMk id="3" creationId="{1480E3DD-E657-350E-3E88-176A1323DB87}"/>
          </ac:spMkLst>
        </pc:spChg>
        <pc:spChg chg="add del">
          <ac:chgData name="Olkkonen Onni" userId="cc7cae69-d2d3-41f1-bdb0-8cb92e9b0af0" providerId="ADAL" clId="{F0E74F51-78A7-4195-ABB4-2BFAB8533FD6}" dt="2024-08-25T17:30:43.615" v="198" actId="26606"/>
          <ac:spMkLst>
            <pc:docMk/>
            <pc:sldMk cId="1730568757" sldId="262"/>
            <ac:spMk id="10" creationId="{9C6777B5-64F4-4200-B099-34168B69FE53}"/>
          </ac:spMkLst>
        </pc:spChg>
        <pc:spChg chg="add del">
          <ac:chgData name="Olkkonen Onni" userId="cc7cae69-d2d3-41f1-bdb0-8cb92e9b0af0" providerId="ADAL" clId="{F0E74F51-78A7-4195-ABB4-2BFAB8533FD6}" dt="2024-08-25T17:30:43.615" v="198" actId="26606"/>
          <ac:spMkLst>
            <pc:docMk/>
            <pc:sldMk cId="1730568757" sldId="262"/>
            <ac:spMk id="12" creationId="{9B37791B-B040-4694-BFDC-8DD132D86E8E}"/>
          </ac:spMkLst>
        </pc:spChg>
        <pc:spChg chg="add">
          <ac:chgData name="Olkkonen Onni" userId="cc7cae69-d2d3-41f1-bdb0-8cb92e9b0af0" providerId="ADAL" clId="{F0E74F51-78A7-4195-ABB4-2BFAB8533FD6}" dt="2024-08-25T17:30:43.624" v="199" actId="26606"/>
          <ac:spMkLst>
            <pc:docMk/>
            <pc:sldMk cId="1730568757" sldId="262"/>
            <ac:spMk id="18" creationId="{0671A8AE-40A1-4631-A6B8-581AFF065482}"/>
          </ac:spMkLst>
        </pc:spChg>
        <pc:spChg chg="add">
          <ac:chgData name="Olkkonen Onni" userId="cc7cae69-d2d3-41f1-bdb0-8cb92e9b0af0" providerId="ADAL" clId="{F0E74F51-78A7-4195-ABB4-2BFAB8533FD6}" dt="2024-08-25T17:30:43.624" v="199" actId="26606"/>
          <ac:spMkLst>
            <pc:docMk/>
            <pc:sldMk cId="1730568757" sldId="262"/>
            <ac:spMk id="19" creationId="{AB58EF07-17C2-48CF-ABB0-EEF1F17CB8F0}"/>
          </ac:spMkLst>
        </pc:spChg>
        <pc:spChg chg="add">
          <ac:chgData name="Olkkonen Onni" userId="cc7cae69-d2d3-41f1-bdb0-8cb92e9b0af0" providerId="ADAL" clId="{F0E74F51-78A7-4195-ABB4-2BFAB8533FD6}" dt="2024-08-25T17:30:43.624" v="199" actId="26606"/>
          <ac:spMkLst>
            <pc:docMk/>
            <pc:sldMk cId="1730568757" sldId="262"/>
            <ac:spMk id="20" creationId="{AF2F604E-43BE-4DC3-B983-E071523364F8}"/>
          </ac:spMkLst>
        </pc:spChg>
        <pc:spChg chg="add">
          <ac:chgData name="Olkkonen Onni" userId="cc7cae69-d2d3-41f1-bdb0-8cb92e9b0af0" providerId="ADAL" clId="{F0E74F51-78A7-4195-ABB4-2BFAB8533FD6}" dt="2024-08-25T17:30:43.624" v="199" actId="26606"/>
          <ac:spMkLst>
            <pc:docMk/>
            <pc:sldMk cId="1730568757" sldId="262"/>
            <ac:spMk id="21" creationId="{08C9B587-E65E-4B52-B37C-ABEBB6E87928}"/>
          </ac:spMkLst>
        </pc:spChg>
        <pc:grpChg chg="add del">
          <ac:chgData name="Olkkonen Onni" userId="cc7cae69-d2d3-41f1-bdb0-8cb92e9b0af0" providerId="ADAL" clId="{F0E74F51-78A7-4195-ABB4-2BFAB8533FD6}" dt="2024-08-25T17:30:43.615" v="198" actId="26606"/>
          <ac:grpSpMkLst>
            <pc:docMk/>
            <pc:sldMk cId="1730568757" sldId="262"/>
            <ac:grpSpMk id="14" creationId="{4252769E-B9F0-4068-A645-5BBEF16E9C28}"/>
          </ac:grpSpMkLst>
        </pc:grpChg>
        <pc:picChg chg="add mod ord">
          <ac:chgData name="Olkkonen Onni" userId="cc7cae69-d2d3-41f1-bdb0-8cb92e9b0af0" providerId="ADAL" clId="{F0E74F51-78A7-4195-ABB4-2BFAB8533FD6}" dt="2024-08-25T17:30:43.624" v="199" actId="26606"/>
          <ac:picMkLst>
            <pc:docMk/>
            <pc:sldMk cId="1730568757" sldId="262"/>
            <ac:picMk id="5" creationId="{75787F7D-90AD-99D7-2C25-FA0DA5566062}"/>
          </ac:picMkLst>
        </pc:picChg>
      </pc:sldChg>
      <pc:sldMasterChg chg="modTransition modSldLayout">
        <pc:chgData name="Olkkonen Onni" userId="cc7cae69-d2d3-41f1-bdb0-8cb92e9b0af0" providerId="ADAL" clId="{F0E74F51-78A7-4195-ABB4-2BFAB8533FD6}" dt="2024-08-25T17:38:20.992" v="225"/>
        <pc:sldMasterMkLst>
          <pc:docMk/>
          <pc:sldMasterMk cId="1311434458" sldId="2147483648"/>
        </pc:sldMasterMkLst>
        <pc:sldLayoutChg chg="modTransition">
          <pc:chgData name="Olkkonen Onni" userId="cc7cae69-d2d3-41f1-bdb0-8cb92e9b0af0" providerId="ADAL" clId="{F0E74F51-78A7-4195-ABB4-2BFAB8533FD6}" dt="2024-08-25T17:38:20.992" v="225"/>
          <pc:sldLayoutMkLst>
            <pc:docMk/>
            <pc:sldMasterMk cId="1311434458" sldId="2147483648"/>
            <pc:sldLayoutMk cId="236376989" sldId="2147483649"/>
          </pc:sldLayoutMkLst>
        </pc:sldLayoutChg>
        <pc:sldLayoutChg chg="modTransition">
          <pc:chgData name="Olkkonen Onni" userId="cc7cae69-d2d3-41f1-bdb0-8cb92e9b0af0" providerId="ADAL" clId="{F0E74F51-78A7-4195-ABB4-2BFAB8533FD6}" dt="2024-08-25T17:38:20.992" v="225"/>
          <pc:sldLayoutMkLst>
            <pc:docMk/>
            <pc:sldMasterMk cId="1311434458" sldId="2147483648"/>
            <pc:sldLayoutMk cId="1003737536" sldId="2147483650"/>
          </pc:sldLayoutMkLst>
        </pc:sldLayoutChg>
        <pc:sldLayoutChg chg="modTransition">
          <pc:chgData name="Olkkonen Onni" userId="cc7cae69-d2d3-41f1-bdb0-8cb92e9b0af0" providerId="ADAL" clId="{F0E74F51-78A7-4195-ABB4-2BFAB8533FD6}" dt="2024-08-25T17:38:20.992" v="225"/>
          <pc:sldLayoutMkLst>
            <pc:docMk/>
            <pc:sldMasterMk cId="1311434458" sldId="2147483648"/>
            <pc:sldLayoutMk cId="3371123701" sldId="2147483651"/>
          </pc:sldLayoutMkLst>
        </pc:sldLayoutChg>
        <pc:sldLayoutChg chg="modTransition">
          <pc:chgData name="Olkkonen Onni" userId="cc7cae69-d2d3-41f1-bdb0-8cb92e9b0af0" providerId="ADAL" clId="{F0E74F51-78A7-4195-ABB4-2BFAB8533FD6}" dt="2024-08-25T17:38:20.992" v="225"/>
          <pc:sldLayoutMkLst>
            <pc:docMk/>
            <pc:sldMasterMk cId="1311434458" sldId="2147483648"/>
            <pc:sldLayoutMk cId="716134193" sldId="2147483652"/>
          </pc:sldLayoutMkLst>
        </pc:sldLayoutChg>
        <pc:sldLayoutChg chg="modTransition">
          <pc:chgData name="Olkkonen Onni" userId="cc7cae69-d2d3-41f1-bdb0-8cb92e9b0af0" providerId="ADAL" clId="{F0E74F51-78A7-4195-ABB4-2BFAB8533FD6}" dt="2024-08-25T17:38:20.992" v="225"/>
          <pc:sldLayoutMkLst>
            <pc:docMk/>
            <pc:sldMasterMk cId="1311434458" sldId="2147483648"/>
            <pc:sldLayoutMk cId="2835836725" sldId="2147483653"/>
          </pc:sldLayoutMkLst>
        </pc:sldLayoutChg>
        <pc:sldLayoutChg chg="modTransition">
          <pc:chgData name="Olkkonen Onni" userId="cc7cae69-d2d3-41f1-bdb0-8cb92e9b0af0" providerId="ADAL" clId="{F0E74F51-78A7-4195-ABB4-2BFAB8533FD6}" dt="2024-08-25T17:38:20.992" v="225"/>
          <pc:sldLayoutMkLst>
            <pc:docMk/>
            <pc:sldMasterMk cId="1311434458" sldId="2147483648"/>
            <pc:sldLayoutMk cId="975747898" sldId="2147483654"/>
          </pc:sldLayoutMkLst>
        </pc:sldLayoutChg>
        <pc:sldLayoutChg chg="modTransition">
          <pc:chgData name="Olkkonen Onni" userId="cc7cae69-d2d3-41f1-bdb0-8cb92e9b0af0" providerId="ADAL" clId="{F0E74F51-78A7-4195-ABB4-2BFAB8533FD6}" dt="2024-08-25T17:38:20.992" v="225"/>
          <pc:sldLayoutMkLst>
            <pc:docMk/>
            <pc:sldMasterMk cId="1311434458" sldId="2147483648"/>
            <pc:sldLayoutMk cId="3609579130" sldId="2147483655"/>
          </pc:sldLayoutMkLst>
        </pc:sldLayoutChg>
        <pc:sldLayoutChg chg="modTransition">
          <pc:chgData name="Olkkonen Onni" userId="cc7cae69-d2d3-41f1-bdb0-8cb92e9b0af0" providerId="ADAL" clId="{F0E74F51-78A7-4195-ABB4-2BFAB8533FD6}" dt="2024-08-25T17:38:20.992" v="225"/>
          <pc:sldLayoutMkLst>
            <pc:docMk/>
            <pc:sldMasterMk cId="1311434458" sldId="2147483648"/>
            <pc:sldLayoutMk cId="34154661" sldId="2147483656"/>
          </pc:sldLayoutMkLst>
        </pc:sldLayoutChg>
        <pc:sldLayoutChg chg="modTransition">
          <pc:chgData name="Olkkonen Onni" userId="cc7cae69-d2d3-41f1-bdb0-8cb92e9b0af0" providerId="ADAL" clId="{F0E74F51-78A7-4195-ABB4-2BFAB8533FD6}" dt="2024-08-25T17:38:20.992" v="225"/>
          <pc:sldLayoutMkLst>
            <pc:docMk/>
            <pc:sldMasterMk cId="1311434458" sldId="2147483648"/>
            <pc:sldLayoutMk cId="2094260539" sldId="2147483657"/>
          </pc:sldLayoutMkLst>
        </pc:sldLayoutChg>
        <pc:sldLayoutChg chg="modTransition">
          <pc:chgData name="Olkkonen Onni" userId="cc7cae69-d2d3-41f1-bdb0-8cb92e9b0af0" providerId="ADAL" clId="{F0E74F51-78A7-4195-ABB4-2BFAB8533FD6}" dt="2024-08-25T17:38:20.992" v="225"/>
          <pc:sldLayoutMkLst>
            <pc:docMk/>
            <pc:sldMasterMk cId="1311434458" sldId="2147483648"/>
            <pc:sldLayoutMk cId="1997505193" sldId="2147483658"/>
          </pc:sldLayoutMkLst>
        </pc:sldLayoutChg>
        <pc:sldLayoutChg chg="modTransition">
          <pc:chgData name="Olkkonen Onni" userId="cc7cae69-d2d3-41f1-bdb0-8cb92e9b0af0" providerId="ADAL" clId="{F0E74F51-78A7-4195-ABB4-2BFAB8533FD6}" dt="2024-08-25T17:38:20.992" v="225"/>
          <pc:sldLayoutMkLst>
            <pc:docMk/>
            <pc:sldMasterMk cId="1311434458" sldId="2147483648"/>
            <pc:sldLayoutMk cId="802533213" sldId="2147483659"/>
          </pc:sldLayoutMkLst>
        </pc:sldLayoutChg>
      </pc:sldMasterChg>
    </pc:docChg>
  </pc:docChgLst>
  <pc:docChgLst>
    <pc:chgData name="Alvarez Rebecca" userId="c7c29248-5eec-4027-bf19-3e578410a8fd" providerId="ADAL" clId="{C11F8C11-77BE-42CE-9D1A-A3106683AFF6}"/>
    <pc:docChg chg="sldOrd">
      <pc:chgData name="Alvarez Rebecca" userId="c7c29248-5eec-4027-bf19-3e578410a8fd" providerId="ADAL" clId="{C11F8C11-77BE-42CE-9D1A-A3106683AFF6}" dt="2024-08-26T08:18:40.323" v="0" actId="20578"/>
      <pc:docMkLst>
        <pc:docMk/>
      </pc:docMkLst>
      <pc:sldChg chg="ord">
        <pc:chgData name="Alvarez Rebecca" userId="c7c29248-5eec-4027-bf19-3e578410a8fd" providerId="ADAL" clId="{C11F8C11-77BE-42CE-9D1A-A3106683AFF6}" dt="2024-08-26T08:18:40.323" v="0" actId="20578"/>
        <pc:sldMkLst>
          <pc:docMk/>
          <pc:sldMk cId="1801769425" sldId="260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B9144-3233-9973-48B8-99D2C4A5C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FF3ECC-CDDB-3687-9CB3-2957226DA1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6590E-190C-8D38-42E7-C68740B7F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162DB-13BC-2C33-7AB6-065A5A1DA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302BA-EB07-8E33-5190-A202EDA54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6376989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E97B9-EBA2-E40A-5598-1051DD5E2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5DF8EA-8723-15BA-51DA-5F07E3127C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A41C4-EEE7-9CFD-0255-0BAF60EF8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3DE97-D71D-4CFA-4D58-B5693EE3F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D9F28-622E-210F-6A93-CC1F096A7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97505193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B92890-B73B-7A6A-6B01-A1AC91D202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C749AE-6523-8106-D6A7-CB0F46B9A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B217D-FA93-0FD7-D701-4D0B3F7ED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D6746-0DBF-C0D2-0643-16809C88A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A94DF-ACA8-2601-82A6-6E107AB26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02533213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DF685-3801-A032-5711-613129F7B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10FFB-85D7-3E4E-8983-3069BCA8E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0550A-7242-377F-6F0D-F45DD633D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446C9-F422-9392-DD8F-0214B4044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EB486-0CA3-4741-C228-57E49211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03737536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0FFAF-D748-4AFA-AA44-1EBA75239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3C33E-74BA-0C95-AE29-5DA220676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2C05F-35C1-FC29-CD04-198331464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B2983-C86C-D7AD-540B-576C2BA2A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06FD9-1A6C-D152-A304-01A6C54CF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71123701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1B4CD-1E26-5E5D-6CD1-65F260431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E6C14-F441-112F-D466-7857A551B0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158534-29EC-A007-3659-EB1148EF13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B5AB36-CEE5-AE66-84E1-1182FB9EC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72CB0D-72DC-109D-4B32-DD598553C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BB6D31-6F06-5B5C-E35E-55FA2D80F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716134193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37DB-A3F2-D6D4-D7C9-63755FFB4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94EA90-659C-FF42-5087-2C7EEA672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7EB3B-541D-CD04-EE3E-091D79044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E6DAD0-1E9E-F087-5D83-3D184E9D04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BFC9A0-1A66-4C4F-393E-56F9E6DEC1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1EE0D-AD76-5452-32D2-1C78490ED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EDE1F5-B4EF-E1E8-1B7A-6B105FD70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028A01-9BFD-34CB-CF2F-8151DE6C1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35836725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E8AA6-E35D-3810-C0C3-637DD0598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0941CE-75F3-36D6-B4E3-09CA6B803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EEC839-C846-AE38-FE25-5071905D2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EE7201-A25C-1BCA-06B8-06829B069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7574789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E203D1-1526-B2C9-AF66-8C3C335DC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9C0480-8BB6-04DC-AA4E-F724C861A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253482-DA8C-3BAD-F2B6-A52CF4B17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09579130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A633D-543F-9C3B-3E12-05955EE3B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41B1E-8693-D75D-F099-9C72AF496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429F87-83E1-BDB0-04BD-2C791917C4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49D58-B43F-758C-669F-4A8557DE3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91B0-08A1-0A60-DA33-9C7B2F7B4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649B9D-554A-08AA-E65A-59BF7192D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15466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BDF88-EBCF-DE53-9F47-5E831E7A5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F93261-2EBC-9A48-8DFE-A1A98BF80C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127515-A35A-75F4-8664-A290943F2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CCE9D-2A73-93CA-8FAF-BB90CBA4D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A0616-3C99-115F-9298-2DB99759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70DB57-54DA-212C-FD58-539FBF0E9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094260539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6304F8-31A1-624B-79CA-7C0B6158A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45AF2-8729-DE7A-E9A6-E47A4F30C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C6AA9-84D0-F496-ED75-97F092698D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14C5A4-735C-4B17-86C8-6D2DBAA7A12E}" type="datetimeFigureOut">
              <a:rPr lang="fi-FI" smtClean="0"/>
              <a:t>26.8.2024</a:t>
            </a:fld>
            <a:endParaRPr lang="fi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570E9-5CA8-089D-4B0E-95145ECE22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B7A45-BD0C-7C9E-5E3B-4303034E1B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8F9355-078D-4A2B-A1F4-7FFAD8F321E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11434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lorful pattern of squares&#10;&#10;Description automatically generated with medium confidence">
            <a:extLst>
              <a:ext uri="{FF2B5EF4-FFF2-40B4-BE49-F238E27FC236}">
                <a16:creationId xmlns:a16="http://schemas.microsoft.com/office/drawing/2014/main" id="{0C3509B4-C34F-9969-CF51-BC27C9445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3" t="2849" r="26853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36F727-0FF6-531E-B113-43A280BDD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fi-FI" sz="4800">
                <a:solidFill>
                  <a:schemeClr val="bg1"/>
                </a:solidFill>
              </a:rPr>
              <a:t>Computer Science Club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D91C4F-8743-5290-9AD9-D689120AD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endParaRPr lang="fi-FI" sz="2000">
              <a:solidFill>
                <a:schemeClr val="bg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88998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purple lightning&#10;&#10;Description automatically generated">
            <a:extLst>
              <a:ext uri="{FF2B5EF4-FFF2-40B4-BE49-F238E27FC236}">
                <a16:creationId xmlns:a16="http://schemas.microsoft.com/office/drawing/2014/main" id="{2A495B58-D163-BCEC-17B6-BF33B93E2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2" t="9091" r="3313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3DC24-8C96-1994-8C9A-DBDAFAB5F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For who?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0E3DD-E657-350E-3E88-176A1323D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849808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orange paint&#10;&#10;Description automatically generated">
            <a:extLst>
              <a:ext uri="{FF2B5EF4-FFF2-40B4-BE49-F238E27FC236}">
                <a16:creationId xmlns:a16="http://schemas.microsoft.com/office/drawing/2014/main" id="{027F3C8F-BC43-1EB6-9418-37446696C3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3" r="25771" b="27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3DC24-8C96-1994-8C9A-DBDAFAB5F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What?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0E3DD-E657-350E-3E88-176A1323D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173890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lorful swirls of paint&#10;&#10;Description automatically generated with medium confidence">
            <a:extLst>
              <a:ext uri="{FF2B5EF4-FFF2-40B4-BE49-F238E27FC236}">
                <a16:creationId xmlns:a16="http://schemas.microsoft.com/office/drawing/2014/main" id="{7CC4A872-BA50-517D-2B9D-A183903A4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3" t="9091" r="2734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3DC24-8C96-1994-8C9A-DBDAFAB5F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When?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0E3DD-E657-350E-3E88-176A1323D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176942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yellow fractal pattern&#10;&#10;Description automatically generated">
            <a:extLst>
              <a:ext uri="{FF2B5EF4-FFF2-40B4-BE49-F238E27FC236}">
                <a16:creationId xmlns:a16="http://schemas.microsoft.com/office/drawing/2014/main" id="{5A2A2DBA-8532-7E91-C405-823004313F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3" t="9091" r="2734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3DC24-8C96-1994-8C9A-DBDAFAB5F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Where?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0E3DD-E657-350E-3E88-176A1323D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300156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piraling swirly pattern with a blue center&#10;&#10;Description automatically generated with medium confidence">
            <a:extLst>
              <a:ext uri="{FF2B5EF4-FFF2-40B4-BE49-F238E27FC236}">
                <a16:creationId xmlns:a16="http://schemas.microsoft.com/office/drawing/2014/main" id="{75787F7D-90AD-99D7-2C25-FA0DA5566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5" t="4164" r="26095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93DC24-8C96-1994-8C9A-DBDAFAB5F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Why?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0E3DD-E657-350E-3E88-176A1323D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056875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14</Words>
  <Application>Microsoft Office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Calibri</vt:lpstr>
      <vt:lpstr>Office Theme</vt:lpstr>
      <vt:lpstr>Computer Science Club</vt:lpstr>
      <vt:lpstr>For who?</vt:lpstr>
      <vt:lpstr>What?</vt:lpstr>
      <vt:lpstr>When?</vt:lpstr>
      <vt:lpstr>Where?</vt:lpstr>
      <vt:lpstr>Why?</vt:lpstr>
    </vt:vector>
  </TitlesOfParts>
  <Company>Helsingin Suomalainen Yhteiskoulu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Olkkonen Onni</dc:creator>
  <cp:lastModifiedBy>Alvarez Rebecca</cp:lastModifiedBy>
  <cp:revision>1</cp:revision>
  <dcterms:created xsi:type="dcterms:W3CDTF">2024-08-25T17:00:39Z</dcterms:created>
  <dcterms:modified xsi:type="dcterms:W3CDTF">2024-08-26T08:18:49Z</dcterms:modified>
</cp:coreProperties>
</file>

<file path=docProps/thumbnail.jpeg>
</file>